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10817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1704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16A61-719E-4AF9-9D8A-F8600185C1C7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689100" y="1143000"/>
            <a:ext cx="347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C2F2F-63FE-4071-92F3-6C9D2D281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Figure1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C2F2F-63FE-4071-92F3-6C9D2D2819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2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C2F2F-63FE-4071-92F3-6C9D2D2819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6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Figure3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C2F2F-63FE-4071-92F3-6C9D2D2819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61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Figure4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C2F2F-63FE-4071-92F3-6C9D2D2819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47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70320"/>
            <a:ext cx="10363200" cy="37659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81548"/>
            <a:ext cx="9144000" cy="261165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97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83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75917"/>
            <a:ext cx="2628900" cy="91670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75917"/>
            <a:ext cx="7734300" cy="91670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9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6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96798"/>
            <a:ext cx="10515600" cy="449966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239030"/>
            <a:ext cx="10515600" cy="236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03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879585"/>
            <a:ext cx="5181600" cy="6863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79585"/>
            <a:ext cx="5181600" cy="686343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33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5920"/>
            <a:ext cx="10515600" cy="20908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651723"/>
            <a:ext cx="5157787" cy="12995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951292"/>
            <a:ext cx="5157787" cy="58117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651723"/>
            <a:ext cx="5183188" cy="12995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951292"/>
            <a:ext cx="5183188" cy="58117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04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38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21148"/>
            <a:ext cx="3932237" cy="252401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57482"/>
            <a:ext cx="6172200" cy="768724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45168"/>
            <a:ext cx="3932237" cy="601207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74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21148"/>
            <a:ext cx="3932237" cy="252401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57482"/>
            <a:ext cx="6172200" cy="7687241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45168"/>
            <a:ext cx="3932237" cy="601207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5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75920"/>
            <a:ext cx="10515600" cy="209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79585"/>
            <a:ext cx="10515600" cy="686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025967"/>
            <a:ext cx="27432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D4EE1-D13A-4A29-9E32-5D8BF905CE03}" type="datetimeFigureOut">
              <a:rPr lang="zh-CN" altLang="en-US" smtClean="0"/>
              <a:t>2023/4/5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025967"/>
            <a:ext cx="41148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025967"/>
            <a:ext cx="27432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A868F-12E3-4AD8-BA96-456B6C456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42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69177CAF-29B8-021C-A39A-EACBBAE3B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775" y="-420688"/>
            <a:ext cx="11706225" cy="58293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0AE1C602-42A6-32DC-320D-CE43704C3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775" y="6024058"/>
            <a:ext cx="11706225" cy="65217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344B33-30A9-33F7-5E67-C1C24721DCBF}"/>
              </a:ext>
            </a:extLst>
          </p:cNvPr>
          <p:cNvSpPr txBox="1"/>
          <p:nvPr/>
        </p:nvSpPr>
        <p:spPr>
          <a:xfrm>
            <a:off x="4955564" y="-790020"/>
            <a:ext cx="2766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(a) The analysis processes.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DBAE47-04D5-6803-9A67-2F59B23B617E}"/>
              </a:ext>
            </a:extLst>
          </p:cNvPr>
          <p:cNvSpPr txBox="1"/>
          <p:nvPr/>
        </p:nvSpPr>
        <p:spPr>
          <a:xfrm>
            <a:off x="3290887" y="56547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 Patient inclusion flowchart.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9D1AB9-A99F-22B3-C930-E0661C7D70D2}"/>
              </a:ext>
            </a:extLst>
          </p:cNvPr>
          <p:cNvSpPr/>
          <p:nvPr/>
        </p:nvSpPr>
        <p:spPr>
          <a:xfrm>
            <a:off x="164123" y="-790021"/>
            <a:ext cx="12285785" cy="13530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47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98B592B8-DC27-E451-C4D8-A204F727F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39" y="554160"/>
            <a:ext cx="6162675" cy="5019675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C1671095-F57D-FD7D-197E-F1D0E2484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6112" y="554160"/>
            <a:ext cx="6976389" cy="5019675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4EA6DF46-40D7-3864-372C-EE86C518F4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139" y="6024905"/>
            <a:ext cx="13560362" cy="32187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2F32878-B2D8-DED3-A32C-AC70B0F42C04}"/>
              </a:ext>
            </a:extLst>
          </p:cNvPr>
          <p:cNvSpPr txBox="1"/>
          <p:nvPr/>
        </p:nvSpPr>
        <p:spPr>
          <a:xfrm>
            <a:off x="412139" y="155032"/>
            <a:ext cx="726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(a)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28B899-1CBB-C335-D098-3665C1726806}"/>
              </a:ext>
            </a:extLst>
          </p:cNvPr>
          <p:cNvSpPr txBox="1"/>
          <p:nvPr/>
        </p:nvSpPr>
        <p:spPr>
          <a:xfrm>
            <a:off x="6996112" y="155032"/>
            <a:ext cx="726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(b)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697E36-AD96-B490-C7E7-CA0BB996F2F3}"/>
              </a:ext>
            </a:extLst>
          </p:cNvPr>
          <p:cNvSpPr txBox="1"/>
          <p:nvPr/>
        </p:nvSpPr>
        <p:spPr>
          <a:xfrm>
            <a:off x="412138" y="5658477"/>
            <a:ext cx="726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(c) 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73710F-C976-4EF7-384E-1865C28C82F9}"/>
              </a:ext>
            </a:extLst>
          </p:cNvPr>
          <p:cNvSpPr/>
          <p:nvPr/>
        </p:nvSpPr>
        <p:spPr>
          <a:xfrm>
            <a:off x="0" y="0"/>
            <a:ext cx="14372492" cy="9730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3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17F06C8A-66AE-AFD8-579D-BF3C4E71E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1775" y="2684462"/>
            <a:ext cx="6648450" cy="54483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9154D42-14E2-95A3-F128-AF51BEFE6A4A}"/>
              </a:ext>
            </a:extLst>
          </p:cNvPr>
          <p:cNvSpPr/>
          <p:nvPr/>
        </p:nvSpPr>
        <p:spPr>
          <a:xfrm>
            <a:off x="2696308" y="2602523"/>
            <a:ext cx="6729046" cy="55332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07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2544E14B-C870-CAC2-FEBD-B5D22B3A2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8994"/>
            <a:ext cx="12192000" cy="96192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07C028-2C72-9C97-9BE7-420FF8E4315D}"/>
              </a:ext>
            </a:extLst>
          </p:cNvPr>
          <p:cNvSpPr/>
          <p:nvPr/>
        </p:nvSpPr>
        <p:spPr>
          <a:xfrm>
            <a:off x="0" y="609600"/>
            <a:ext cx="12192000" cy="9589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8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20BEA55A-DBC9-5B9E-49B6-45FD8F5C1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7508" y="-1799252"/>
            <a:ext cx="12191999" cy="107581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56D306-777D-E97F-773D-467862871735}"/>
              </a:ext>
            </a:extLst>
          </p:cNvPr>
          <p:cNvSpPr/>
          <p:nvPr/>
        </p:nvSpPr>
        <p:spPr>
          <a:xfrm>
            <a:off x="867508" y="-1778252"/>
            <a:ext cx="12168554" cy="10737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2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B913A707-C0C6-8556-8C78-F0F96A11E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6900" y="3008312"/>
            <a:ext cx="8458200" cy="4800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CEBDF2-E695-1024-DB13-71491D8D1D2E}"/>
              </a:ext>
            </a:extLst>
          </p:cNvPr>
          <p:cNvSpPr/>
          <p:nvPr/>
        </p:nvSpPr>
        <p:spPr>
          <a:xfrm>
            <a:off x="1859280" y="2987040"/>
            <a:ext cx="8488680" cy="4815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207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71</TotalTime>
  <Words>31</Words>
  <Application>Microsoft Office PowerPoint</Application>
  <PresentationFormat>自定义</PresentationFormat>
  <Paragraphs>13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</dc:creator>
  <cp:lastModifiedBy>FAN</cp:lastModifiedBy>
  <cp:revision>2</cp:revision>
  <dcterms:created xsi:type="dcterms:W3CDTF">2023-03-29T14:06:00Z</dcterms:created>
  <dcterms:modified xsi:type="dcterms:W3CDTF">2023-04-05T14:30:05Z</dcterms:modified>
</cp:coreProperties>
</file>